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handoutMasterIdLst>
    <p:handoutMasterId r:id="rId27"/>
  </p:handoutMasterIdLst>
  <p:sldIdLst>
    <p:sldId id="256" r:id="rId2"/>
    <p:sldId id="271" r:id="rId3"/>
    <p:sldId id="275" r:id="rId4"/>
    <p:sldId id="282" r:id="rId5"/>
    <p:sldId id="288" r:id="rId6"/>
    <p:sldId id="286" r:id="rId7"/>
    <p:sldId id="287" r:id="rId8"/>
    <p:sldId id="284" r:id="rId9"/>
    <p:sldId id="283" r:id="rId10"/>
    <p:sldId id="289" r:id="rId11"/>
    <p:sldId id="290" r:id="rId12"/>
    <p:sldId id="277" r:id="rId13"/>
    <p:sldId id="278" r:id="rId14"/>
    <p:sldId id="292" r:id="rId15"/>
    <p:sldId id="258" r:id="rId16"/>
    <p:sldId id="291" r:id="rId17"/>
    <p:sldId id="299" r:id="rId18"/>
    <p:sldId id="293" r:id="rId19"/>
    <p:sldId id="294" r:id="rId20"/>
    <p:sldId id="295" r:id="rId21"/>
    <p:sldId id="296" r:id="rId22"/>
    <p:sldId id="297" r:id="rId23"/>
    <p:sldId id="298" r:id="rId24"/>
    <p:sldId id="30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67F8BC-9A65-95DC-109F-542058E1DB5B}" v="138" dt="2022-07-19T09:40:11.674"/>
    <p1510:client id="{A02D5894-D289-4872-838C-0A0303D9F4AE}" v="46" dt="2022-07-19T07:31:33.599"/>
    <p1510:client id="{A284B25B-B7C8-27B0-B644-D95E303FE870}" v="4" dt="2022-07-19T08:50:33.862"/>
    <p1510:client id="{DFDD1973-B0B8-469C-8CDD-72DB7D92F4CC}" v="29" dt="2022-07-20T04:34:53.6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1" d="100"/>
          <a:sy n="51" d="100"/>
        </p:scale>
        <p:origin x="2692" y="5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chin" userId="f59d2176-700a-44cb-8641-0d1db911ef7b" providerId="ADAL" clId="{DFDD1973-B0B8-469C-8CDD-72DB7D92F4CC}"/>
    <pc:docChg chg="undo custSel addSld delSld modSld sldOrd">
      <pc:chgData name="Sachin" userId="f59d2176-700a-44cb-8641-0d1db911ef7b" providerId="ADAL" clId="{DFDD1973-B0B8-469C-8CDD-72DB7D92F4CC}" dt="2022-07-20T04:36:06.461" v="1905" actId="20577"/>
      <pc:docMkLst>
        <pc:docMk/>
      </pc:docMkLst>
      <pc:sldChg chg="addSp modSp add mod ord">
        <pc:chgData name="Sachin" userId="f59d2176-700a-44cb-8641-0d1db911ef7b" providerId="ADAL" clId="{DFDD1973-B0B8-469C-8CDD-72DB7D92F4CC}" dt="2022-07-20T03:30:31.132" v="1761"/>
        <pc:sldMkLst>
          <pc:docMk/>
          <pc:sldMk cId="785964544" sldId="258"/>
        </pc:sldMkLst>
        <pc:spChg chg="add mod">
          <ac:chgData name="Sachin" userId="f59d2176-700a-44cb-8641-0d1db911ef7b" providerId="ADAL" clId="{DFDD1973-B0B8-469C-8CDD-72DB7D92F4CC}" dt="2022-07-20T03:25:17.957" v="1372" actId="1076"/>
          <ac:spMkLst>
            <pc:docMk/>
            <pc:sldMk cId="785964544" sldId="258"/>
            <ac:spMk id="29" creationId="{C05C311C-B300-7D91-BC8A-CF14F3C2B05F}"/>
          </ac:spMkLst>
        </pc:spChg>
      </pc:sldChg>
      <pc:sldChg chg="del">
        <pc:chgData name="Sachin" userId="f59d2176-700a-44cb-8641-0d1db911ef7b" providerId="ADAL" clId="{DFDD1973-B0B8-469C-8CDD-72DB7D92F4CC}" dt="2022-07-20T03:20:38.520" v="1316" actId="2696"/>
        <pc:sldMkLst>
          <pc:docMk/>
          <pc:sldMk cId="1332874868" sldId="270"/>
        </pc:sldMkLst>
      </pc:sldChg>
      <pc:sldChg chg="del">
        <pc:chgData name="Sachin" userId="f59d2176-700a-44cb-8641-0d1db911ef7b" providerId="ADAL" clId="{DFDD1973-B0B8-469C-8CDD-72DB7D92F4CC}" dt="2022-07-20T04:18:08.137" v="1819" actId="2696"/>
        <pc:sldMkLst>
          <pc:docMk/>
          <pc:sldMk cId="3281586146" sldId="285"/>
        </pc:sldMkLst>
      </pc:sldChg>
      <pc:sldChg chg="delSp modSp mod ord">
        <pc:chgData name="Sachin" userId="f59d2176-700a-44cb-8641-0d1db911ef7b" providerId="ADAL" clId="{DFDD1973-B0B8-469C-8CDD-72DB7D92F4CC}" dt="2022-07-20T04:35:17.295" v="1879" actId="6549"/>
        <pc:sldMkLst>
          <pc:docMk/>
          <pc:sldMk cId="3182480068" sldId="291"/>
        </pc:sldMkLst>
        <pc:spChg chg="del">
          <ac:chgData name="Sachin" userId="f59d2176-700a-44cb-8641-0d1db911ef7b" providerId="ADAL" clId="{DFDD1973-B0B8-469C-8CDD-72DB7D92F4CC}" dt="2022-07-20T03:21:33.513" v="1333" actId="478"/>
          <ac:spMkLst>
            <pc:docMk/>
            <pc:sldMk cId="3182480068" sldId="291"/>
            <ac:spMk id="3" creationId="{DC9387A6-B332-8115-336F-2C9DCA585ACE}"/>
          </ac:spMkLst>
        </pc:spChg>
        <pc:spChg chg="mod">
          <ac:chgData name="Sachin" userId="f59d2176-700a-44cb-8641-0d1db911ef7b" providerId="ADAL" clId="{DFDD1973-B0B8-469C-8CDD-72DB7D92F4CC}" dt="2022-07-20T04:35:17.295" v="1879" actId="6549"/>
          <ac:spMkLst>
            <pc:docMk/>
            <pc:sldMk cId="3182480068" sldId="291"/>
            <ac:spMk id="4" creationId="{8B69F529-E4CF-4917-B44B-46CF394D2381}"/>
          </ac:spMkLst>
        </pc:spChg>
      </pc:sldChg>
      <pc:sldChg chg="delSp modSp mod ord">
        <pc:chgData name="Sachin" userId="f59d2176-700a-44cb-8641-0d1db911ef7b" providerId="ADAL" clId="{DFDD1973-B0B8-469C-8CDD-72DB7D92F4CC}" dt="2022-07-20T04:16:59.783" v="1818" actId="20577"/>
        <pc:sldMkLst>
          <pc:docMk/>
          <pc:sldMk cId="3591665301" sldId="292"/>
        </pc:sldMkLst>
        <pc:spChg chg="del">
          <ac:chgData name="Sachin" userId="f59d2176-700a-44cb-8641-0d1db911ef7b" providerId="ADAL" clId="{DFDD1973-B0B8-469C-8CDD-72DB7D92F4CC}" dt="2022-07-19T23:52:14.085" v="0" actId="478"/>
          <ac:spMkLst>
            <pc:docMk/>
            <pc:sldMk cId="3591665301" sldId="292"/>
            <ac:spMk id="3" creationId="{DC9387A6-B332-8115-336F-2C9DCA585ACE}"/>
          </ac:spMkLst>
        </pc:spChg>
        <pc:spChg chg="mod">
          <ac:chgData name="Sachin" userId="f59d2176-700a-44cb-8641-0d1db911ef7b" providerId="ADAL" clId="{DFDD1973-B0B8-469C-8CDD-72DB7D92F4CC}" dt="2022-07-20T04:16:59.783" v="1818" actId="20577"/>
          <ac:spMkLst>
            <pc:docMk/>
            <pc:sldMk cId="3591665301" sldId="292"/>
            <ac:spMk id="4" creationId="{8B69F529-E4CF-4917-B44B-46CF394D2381}"/>
          </ac:spMkLst>
        </pc:spChg>
      </pc:sldChg>
      <pc:sldChg chg="addSp delSp modSp add mod ord setBg">
        <pc:chgData name="Sachin" userId="f59d2176-700a-44cb-8641-0d1db911ef7b" providerId="ADAL" clId="{DFDD1973-B0B8-469C-8CDD-72DB7D92F4CC}" dt="2022-07-20T00:11:59.184" v="131" actId="20577"/>
        <pc:sldMkLst>
          <pc:docMk/>
          <pc:sldMk cId="3692616661" sldId="293"/>
        </pc:sldMkLst>
        <pc:spChg chg="add del">
          <ac:chgData name="Sachin" userId="f59d2176-700a-44cb-8641-0d1db911ef7b" providerId="ADAL" clId="{DFDD1973-B0B8-469C-8CDD-72DB7D92F4CC}" dt="2022-07-20T00:08:13.887" v="119"/>
          <ac:spMkLst>
            <pc:docMk/>
            <pc:sldMk cId="3692616661" sldId="293"/>
            <ac:spMk id="3" creationId="{57B895EF-4F99-0901-1991-121BDEB8A2F7}"/>
          </ac:spMkLst>
        </pc:spChg>
        <pc:spChg chg="mod">
          <ac:chgData name="Sachin" userId="f59d2176-700a-44cb-8641-0d1db911ef7b" providerId="ADAL" clId="{DFDD1973-B0B8-469C-8CDD-72DB7D92F4CC}" dt="2022-07-20T00:11:59.184" v="131" actId="20577"/>
          <ac:spMkLst>
            <pc:docMk/>
            <pc:sldMk cId="3692616661" sldId="293"/>
            <ac:spMk id="4" creationId="{8B69F529-E4CF-4917-B44B-46CF394D2381}"/>
          </ac:spMkLst>
        </pc:spChg>
        <pc:spChg chg="mod">
          <ac:chgData name="Sachin" userId="f59d2176-700a-44cb-8641-0d1db911ef7b" providerId="ADAL" clId="{DFDD1973-B0B8-469C-8CDD-72DB7D92F4CC}" dt="2022-07-19T23:52:38.967" v="19" actId="20577"/>
          <ac:spMkLst>
            <pc:docMk/>
            <pc:sldMk cId="3692616661" sldId="293"/>
            <ac:spMk id="6" creationId="{CD14796A-8CF9-A444-6F33-0903F3ACC9FF}"/>
          </ac:spMkLst>
        </pc:spChg>
        <pc:spChg chg="add del">
          <ac:chgData name="Sachin" userId="f59d2176-700a-44cb-8641-0d1db911ef7b" providerId="ADAL" clId="{DFDD1973-B0B8-469C-8CDD-72DB7D92F4CC}" dt="2022-07-20T00:08:41.262" v="123"/>
          <ac:spMkLst>
            <pc:docMk/>
            <pc:sldMk cId="3692616661" sldId="293"/>
            <ac:spMk id="7" creationId="{D96D3478-2B1B-B923-A4B3-66C6779DC7E4}"/>
          </ac:spMkLst>
        </pc:spChg>
      </pc:sldChg>
      <pc:sldChg chg="modSp new mod">
        <pc:chgData name="Sachin" userId="f59d2176-700a-44cb-8641-0d1db911ef7b" providerId="ADAL" clId="{DFDD1973-B0B8-469C-8CDD-72DB7D92F4CC}" dt="2022-07-20T03:30:20.116" v="1759" actId="20577"/>
        <pc:sldMkLst>
          <pc:docMk/>
          <pc:sldMk cId="459045004" sldId="294"/>
        </pc:sldMkLst>
        <pc:spChg chg="mod">
          <ac:chgData name="Sachin" userId="f59d2176-700a-44cb-8641-0d1db911ef7b" providerId="ADAL" clId="{DFDD1973-B0B8-469C-8CDD-72DB7D92F4CC}" dt="2022-07-20T03:30:20.116" v="1759" actId="20577"/>
          <ac:spMkLst>
            <pc:docMk/>
            <pc:sldMk cId="459045004" sldId="294"/>
            <ac:spMk id="2" creationId="{46EB0E37-2420-335F-AD12-D18651D36E0F}"/>
          </ac:spMkLst>
        </pc:spChg>
        <pc:spChg chg="mod">
          <ac:chgData name="Sachin" userId="f59d2176-700a-44cb-8641-0d1db911ef7b" providerId="ADAL" clId="{DFDD1973-B0B8-469C-8CDD-72DB7D92F4CC}" dt="2022-07-20T03:19:42.304" v="1315" actId="20577"/>
          <ac:spMkLst>
            <pc:docMk/>
            <pc:sldMk cId="459045004" sldId="294"/>
            <ac:spMk id="3" creationId="{EB61FD44-971F-5D18-2354-A0CFAE3DD2CA}"/>
          </ac:spMkLst>
        </pc:spChg>
      </pc:sldChg>
      <pc:sldChg chg="add del">
        <pc:chgData name="Sachin" userId="f59d2176-700a-44cb-8641-0d1db911ef7b" providerId="ADAL" clId="{DFDD1973-B0B8-469C-8CDD-72DB7D92F4CC}" dt="2022-07-19T23:52:56.372" v="57"/>
        <pc:sldMkLst>
          <pc:docMk/>
          <pc:sldMk cId="1879190144" sldId="294"/>
        </pc:sldMkLst>
      </pc:sldChg>
      <pc:sldChg chg="modSp new mod">
        <pc:chgData name="Sachin" userId="f59d2176-700a-44cb-8641-0d1db911ef7b" providerId="ADAL" clId="{DFDD1973-B0B8-469C-8CDD-72DB7D92F4CC}" dt="2022-07-20T04:36:06.461" v="1905" actId="20577"/>
        <pc:sldMkLst>
          <pc:docMk/>
          <pc:sldMk cId="587331149" sldId="295"/>
        </pc:sldMkLst>
        <pc:spChg chg="mod">
          <ac:chgData name="Sachin" userId="f59d2176-700a-44cb-8641-0d1db911ef7b" providerId="ADAL" clId="{DFDD1973-B0B8-469C-8CDD-72DB7D92F4CC}" dt="2022-07-20T01:39:53.431" v="527" actId="20577"/>
          <ac:spMkLst>
            <pc:docMk/>
            <pc:sldMk cId="587331149" sldId="295"/>
            <ac:spMk id="2" creationId="{C140325C-3015-01F0-13AD-C529C19E12F2}"/>
          </ac:spMkLst>
        </pc:spChg>
        <pc:spChg chg="mod">
          <ac:chgData name="Sachin" userId="f59d2176-700a-44cb-8641-0d1db911ef7b" providerId="ADAL" clId="{DFDD1973-B0B8-469C-8CDD-72DB7D92F4CC}" dt="2022-07-20T04:36:06.461" v="1905" actId="20577"/>
          <ac:spMkLst>
            <pc:docMk/>
            <pc:sldMk cId="587331149" sldId="295"/>
            <ac:spMk id="3" creationId="{9BCC491E-6FAF-1751-0BA3-11F35453BA0B}"/>
          </ac:spMkLst>
        </pc:spChg>
      </pc:sldChg>
      <pc:sldChg chg="modSp new mod">
        <pc:chgData name="Sachin" userId="f59d2176-700a-44cb-8641-0d1db911ef7b" providerId="ADAL" clId="{DFDD1973-B0B8-469C-8CDD-72DB7D92F4CC}" dt="2022-07-20T02:37:43.512" v="1081" actId="20577"/>
        <pc:sldMkLst>
          <pc:docMk/>
          <pc:sldMk cId="3334793075" sldId="296"/>
        </pc:sldMkLst>
        <pc:spChg chg="mod">
          <ac:chgData name="Sachin" userId="f59d2176-700a-44cb-8641-0d1db911ef7b" providerId="ADAL" clId="{DFDD1973-B0B8-469C-8CDD-72DB7D92F4CC}" dt="2022-07-20T02:37:43.512" v="1081" actId="20577"/>
          <ac:spMkLst>
            <pc:docMk/>
            <pc:sldMk cId="3334793075" sldId="296"/>
            <ac:spMk id="2" creationId="{0BBD1672-589C-B5ED-8FD3-CAEF6C744FD2}"/>
          </ac:spMkLst>
        </pc:spChg>
        <pc:spChg chg="mod">
          <ac:chgData name="Sachin" userId="f59d2176-700a-44cb-8641-0d1db911ef7b" providerId="ADAL" clId="{DFDD1973-B0B8-469C-8CDD-72DB7D92F4CC}" dt="2022-07-20T02:17:07.580" v="1048" actId="313"/>
          <ac:spMkLst>
            <pc:docMk/>
            <pc:sldMk cId="3334793075" sldId="296"/>
            <ac:spMk id="3" creationId="{E9A24B66-BC9C-AF09-05E7-6A58C00765F0}"/>
          </ac:spMkLst>
        </pc:spChg>
      </pc:sldChg>
      <pc:sldChg chg="modSp add mod">
        <pc:chgData name="Sachin" userId="f59d2176-700a-44cb-8641-0d1db911ef7b" providerId="ADAL" clId="{DFDD1973-B0B8-469C-8CDD-72DB7D92F4CC}" dt="2022-07-20T03:16:41.923" v="1311" actId="20577"/>
        <pc:sldMkLst>
          <pc:docMk/>
          <pc:sldMk cId="1409225075" sldId="297"/>
        </pc:sldMkLst>
        <pc:spChg chg="mod">
          <ac:chgData name="Sachin" userId="f59d2176-700a-44cb-8641-0d1db911ef7b" providerId="ADAL" clId="{DFDD1973-B0B8-469C-8CDD-72DB7D92F4CC}" dt="2022-07-20T03:16:41.923" v="1311" actId="20577"/>
          <ac:spMkLst>
            <pc:docMk/>
            <pc:sldMk cId="1409225075" sldId="297"/>
            <ac:spMk id="3" creationId="{E9A24B66-BC9C-AF09-05E7-6A58C00765F0}"/>
          </ac:spMkLst>
        </pc:spChg>
      </pc:sldChg>
      <pc:sldChg chg="modSp add mod">
        <pc:chgData name="Sachin" userId="f59d2176-700a-44cb-8641-0d1db911ef7b" providerId="ADAL" clId="{DFDD1973-B0B8-469C-8CDD-72DB7D92F4CC}" dt="2022-07-20T02:42:01.602" v="1279" actId="20577"/>
        <pc:sldMkLst>
          <pc:docMk/>
          <pc:sldMk cId="2791793954" sldId="298"/>
        </pc:sldMkLst>
        <pc:spChg chg="mod">
          <ac:chgData name="Sachin" userId="f59d2176-700a-44cb-8641-0d1db911ef7b" providerId="ADAL" clId="{DFDD1973-B0B8-469C-8CDD-72DB7D92F4CC}" dt="2022-07-20T02:38:45.465" v="1170" actId="20577"/>
          <ac:spMkLst>
            <pc:docMk/>
            <pc:sldMk cId="2791793954" sldId="298"/>
            <ac:spMk id="2" creationId="{0BBD1672-589C-B5ED-8FD3-CAEF6C744FD2}"/>
          </ac:spMkLst>
        </pc:spChg>
        <pc:spChg chg="mod">
          <ac:chgData name="Sachin" userId="f59d2176-700a-44cb-8641-0d1db911ef7b" providerId="ADAL" clId="{DFDD1973-B0B8-469C-8CDD-72DB7D92F4CC}" dt="2022-07-20T02:42:01.602" v="1279" actId="20577"/>
          <ac:spMkLst>
            <pc:docMk/>
            <pc:sldMk cId="2791793954" sldId="298"/>
            <ac:spMk id="3" creationId="{E9A24B66-BC9C-AF09-05E7-6A58C00765F0}"/>
          </ac:spMkLst>
        </pc:spChg>
      </pc:sldChg>
      <pc:sldChg chg="modSp add mod">
        <pc:chgData name="Sachin" userId="f59d2176-700a-44cb-8641-0d1db911ef7b" providerId="ADAL" clId="{DFDD1973-B0B8-469C-8CDD-72DB7D92F4CC}" dt="2022-07-20T04:35:30.278" v="1882"/>
        <pc:sldMkLst>
          <pc:docMk/>
          <pc:sldMk cId="3671379880" sldId="299"/>
        </pc:sldMkLst>
        <pc:spChg chg="mod">
          <ac:chgData name="Sachin" userId="f59d2176-700a-44cb-8641-0d1db911ef7b" providerId="ADAL" clId="{DFDD1973-B0B8-469C-8CDD-72DB7D92F4CC}" dt="2022-07-20T04:35:30.278" v="1882"/>
          <ac:spMkLst>
            <pc:docMk/>
            <pc:sldMk cId="3671379880" sldId="299"/>
            <ac:spMk id="4" creationId="{8B69F529-E4CF-4917-B44B-46CF394D2381}"/>
          </ac:spMkLst>
        </pc:spChg>
      </pc:sldChg>
      <pc:sldChg chg="modSp add mod">
        <pc:chgData name="Sachin" userId="f59d2176-700a-44cb-8641-0d1db911ef7b" providerId="ADAL" clId="{DFDD1973-B0B8-469C-8CDD-72DB7D92F4CC}" dt="2022-07-20T03:29:43.948" v="1743" actId="20577"/>
        <pc:sldMkLst>
          <pc:docMk/>
          <pc:sldMk cId="634717081" sldId="300"/>
        </pc:sldMkLst>
        <pc:spChg chg="mod">
          <ac:chgData name="Sachin" userId="f59d2176-700a-44cb-8641-0d1db911ef7b" providerId="ADAL" clId="{DFDD1973-B0B8-469C-8CDD-72DB7D92F4CC}" dt="2022-07-20T03:29:43.948" v="1743" actId="20577"/>
          <ac:spMkLst>
            <pc:docMk/>
            <pc:sldMk cId="634717081" sldId="300"/>
            <ac:spMk id="3" creationId="{E9A24B66-BC9C-AF09-05E7-6A58C00765F0}"/>
          </ac:spMkLst>
        </pc:spChg>
      </pc:sldChg>
    </pc:docChg>
  </pc:docChgLst>
  <pc:docChgLst>
    <pc:chgData name="Sachin Chandiwade" userId="S::sachin.chandiwade@blazeclan.com::f59d2176-700a-44cb-8641-0d1db911ef7b" providerId="AD" clId="Web-{4767F8BC-9A65-95DC-109F-542058E1DB5B}"/>
    <pc:docChg chg="addSld modSld">
      <pc:chgData name="Sachin Chandiwade" userId="S::sachin.chandiwade@blazeclan.com::f59d2176-700a-44cb-8641-0d1db911ef7b" providerId="AD" clId="Web-{4767F8BC-9A65-95DC-109F-542058E1DB5B}" dt="2022-07-19T09:40:11.674" v="135" actId="20577"/>
      <pc:docMkLst>
        <pc:docMk/>
      </pc:docMkLst>
      <pc:sldChg chg="modSp">
        <pc:chgData name="Sachin Chandiwade" userId="S::sachin.chandiwade@blazeclan.com::f59d2176-700a-44cb-8641-0d1db911ef7b" providerId="AD" clId="Web-{4767F8BC-9A65-95DC-109F-542058E1DB5B}" dt="2022-07-19T09:37:29.772" v="52" actId="20577"/>
        <pc:sldMkLst>
          <pc:docMk/>
          <pc:sldMk cId="3182480068" sldId="291"/>
        </pc:sldMkLst>
        <pc:spChg chg="mod">
          <ac:chgData name="Sachin Chandiwade" userId="S::sachin.chandiwade@blazeclan.com::f59d2176-700a-44cb-8641-0d1db911ef7b" providerId="AD" clId="Web-{4767F8BC-9A65-95DC-109F-542058E1DB5B}" dt="2022-07-19T09:37:29.772" v="52" actId="20577"/>
          <ac:spMkLst>
            <pc:docMk/>
            <pc:sldMk cId="3182480068" sldId="291"/>
            <ac:spMk id="4" creationId="{8B69F529-E4CF-4917-B44B-46CF394D2381}"/>
          </ac:spMkLst>
        </pc:spChg>
      </pc:sldChg>
      <pc:sldChg chg="modSp add replId">
        <pc:chgData name="Sachin Chandiwade" userId="S::sachin.chandiwade@blazeclan.com::f59d2176-700a-44cb-8641-0d1db911ef7b" providerId="AD" clId="Web-{4767F8BC-9A65-95DC-109F-542058E1DB5B}" dt="2022-07-19T09:40:11.674" v="135" actId="20577"/>
        <pc:sldMkLst>
          <pc:docMk/>
          <pc:sldMk cId="3591665301" sldId="292"/>
        </pc:sldMkLst>
        <pc:spChg chg="mod">
          <ac:chgData name="Sachin Chandiwade" userId="S::sachin.chandiwade@blazeclan.com::f59d2176-700a-44cb-8641-0d1db911ef7b" providerId="AD" clId="Web-{4767F8BC-9A65-95DC-109F-542058E1DB5B}" dt="2022-07-19T09:40:11.674" v="135" actId="20577"/>
          <ac:spMkLst>
            <pc:docMk/>
            <pc:sldMk cId="3591665301" sldId="292"/>
            <ac:spMk id="4" creationId="{8B69F529-E4CF-4917-B44B-46CF394D2381}"/>
          </ac:spMkLst>
        </pc:spChg>
        <pc:spChg chg="mod">
          <ac:chgData name="Sachin Chandiwade" userId="S::sachin.chandiwade@blazeclan.com::f59d2176-700a-44cb-8641-0d1db911ef7b" providerId="AD" clId="Web-{4767F8BC-9A65-95DC-109F-542058E1DB5B}" dt="2022-07-19T09:37:42.523" v="58" actId="20577"/>
          <ac:spMkLst>
            <pc:docMk/>
            <pc:sldMk cId="3591665301" sldId="292"/>
            <ac:spMk id="6" creationId="{CD14796A-8CF9-A444-6F33-0903F3ACC9FF}"/>
          </ac:spMkLst>
        </pc:spChg>
      </pc:sldChg>
    </pc:docChg>
  </pc:docChgLst>
  <pc:docChgLst>
    <pc:chgData name="Sachin Chandiwade" userId="S::sachin.chandiwade@blazeclan.com::f59d2176-700a-44cb-8641-0d1db911ef7b" providerId="AD" clId="Web-{A02D5894-D289-4872-838C-0A0303D9F4AE}"/>
    <pc:docChg chg="addSld modSld">
      <pc:chgData name="Sachin Chandiwade" userId="S::sachin.chandiwade@blazeclan.com::f59d2176-700a-44cb-8641-0d1db911ef7b" providerId="AD" clId="Web-{A02D5894-D289-4872-838C-0A0303D9F4AE}" dt="2022-07-19T07:31:33.599" v="44" actId="20577"/>
      <pc:docMkLst>
        <pc:docMk/>
      </pc:docMkLst>
      <pc:sldChg chg="addSp delSp modSp add replId addAnim">
        <pc:chgData name="Sachin Chandiwade" userId="S::sachin.chandiwade@blazeclan.com::f59d2176-700a-44cb-8641-0d1db911ef7b" providerId="AD" clId="Web-{A02D5894-D289-4872-838C-0A0303D9F4AE}" dt="2022-07-19T07:31:33.599" v="44" actId="20577"/>
        <pc:sldMkLst>
          <pc:docMk/>
          <pc:sldMk cId="3182480068" sldId="291"/>
        </pc:sldMkLst>
        <pc:spChg chg="mod">
          <ac:chgData name="Sachin Chandiwade" userId="S::sachin.chandiwade@blazeclan.com::f59d2176-700a-44cb-8641-0d1db911ef7b" providerId="AD" clId="Web-{A02D5894-D289-4872-838C-0A0303D9F4AE}" dt="2022-07-19T07:31:33.599" v="44" actId="20577"/>
          <ac:spMkLst>
            <pc:docMk/>
            <pc:sldMk cId="3182480068" sldId="291"/>
            <ac:spMk id="4" creationId="{8B69F529-E4CF-4917-B44B-46CF394D2381}"/>
          </ac:spMkLst>
        </pc:spChg>
        <pc:spChg chg="add mod">
          <ac:chgData name="Sachin Chandiwade" userId="S::sachin.chandiwade@blazeclan.com::f59d2176-700a-44cb-8641-0d1db911ef7b" providerId="AD" clId="Web-{A02D5894-D289-4872-838C-0A0303D9F4AE}" dt="2022-07-19T07:31:25.396" v="43" actId="20577"/>
          <ac:spMkLst>
            <pc:docMk/>
            <pc:sldMk cId="3182480068" sldId="291"/>
            <ac:spMk id="6" creationId="{CD14796A-8CF9-A444-6F33-0903F3ACC9FF}"/>
          </ac:spMkLst>
        </pc:spChg>
        <pc:picChg chg="del">
          <ac:chgData name="Sachin Chandiwade" userId="S::sachin.chandiwade@blazeclan.com::f59d2176-700a-44cb-8641-0d1db911ef7b" providerId="AD" clId="Web-{A02D5894-D289-4872-838C-0A0303D9F4AE}" dt="2022-07-19T07:21:22.129" v="1"/>
          <ac:picMkLst>
            <pc:docMk/>
            <pc:sldMk cId="3182480068" sldId="291"/>
            <ac:picMk id="10" creationId="{D7DB957E-1F37-4D58-AE61-735724424A4A}"/>
          </ac:picMkLst>
        </pc:picChg>
      </pc:sldChg>
    </pc:docChg>
  </pc:docChgLst>
  <pc:docChgLst>
    <pc:chgData name="Sachin Chandiwade" userId="S::sachin.chandiwade@blazeclan.com::f59d2176-700a-44cb-8641-0d1db911ef7b" providerId="AD" clId="Web-{A284B25B-B7C8-27B0-B644-D95E303FE870}"/>
    <pc:docChg chg="modSld">
      <pc:chgData name="Sachin Chandiwade" userId="S::sachin.chandiwade@blazeclan.com::f59d2176-700a-44cb-8641-0d1db911ef7b" providerId="AD" clId="Web-{A284B25B-B7C8-27B0-B644-D95E303FE870}" dt="2022-07-19T08:50:33.862" v="3" actId="20577"/>
      <pc:docMkLst>
        <pc:docMk/>
      </pc:docMkLst>
      <pc:sldChg chg="addSp modSp">
        <pc:chgData name="Sachin Chandiwade" userId="S::sachin.chandiwade@blazeclan.com::f59d2176-700a-44cb-8641-0d1db911ef7b" providerId="AD" clId="Web-{A284B25B-B7C8-27B0-B644-D95E303FE870}" dt="2022-07-19T08:50:33.862" v="3" actId="20577"/>
        <pc:sldMkLst>
          <pc:docMk/>
          <pc:sldMk cId="3182480068" sldId="291"/>
        </pc:sldMkLst>
        <pc:spChg chg="add">
          <ac:chgData name="Sachin Chandiwade" userId="S::sachin.chandiwade@blazeclan.com::f59d2176-700a-44cb-8641-0d1db911ef7b" providerId="AD" clId="Web-{A284B25B-B7C8-27B0-B644-D95E303FE870}" dt="2022-07-19T08:50:30.518" v="0"/>
          <ac:spMkLst>
            <pc:docMk/>
            <pc:sldMk cId="3182480068" sldId="291"/>
            <ac:spMk id="3" creationId="{DC9387A6-B332-8115-336F-2C9DCA585ACE}"/>
          </ac:spMkLst>
        </pc:spChg>
        <pc:spChg chg="mod">
          <ac:chgData name="Sachin Chandiwade" userId="S::sachin.chandiwade@blazeclan.com::f59d2176-700a-44cb-8641-0d1db911ef7b" providerId="AD" clId="Web-{A284B25B-B7C8-27B0-B644-D95E303FE870}" dt="2022-07-19T08:50:33.862" v="3" actId="20577"/>
          <ac:spMkLst>
            <pc:docMk/>
            <pc:sldMk cId="3182480068" sldId="291"/>
            <ac:spMk id="4" creationId="{8B69F529-E4CF-4917-B44B-46CF394D238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52A0516-FCB6-4B71-9308-2734C9388A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A67FE8-08DF-494E-A203-F02D75F48C6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F281B2-AE7A-4F3B-A589-FD6D62D8BA15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3522AE-6FB4-455F-9518-C12ACD2BB1F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0F1F72-78D0-4D87-BC7B-8794E1F4DC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F2F00C-009B-4F45-98B9-07FD94E221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8433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3CC1A-C9FA-4CF9-AF56-CFACD4764C58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DD064A-6419-4E00-9AA0-9F92649DB0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0691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ank_For_Architechture" preserve="1">
  <p:cSld name="2_Blank_For_Architechtur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 txBox="1">
            <a:spLocks noGrp="1"/>
          </p:cNvSpPr>
          <p:nvPr>
            <p:ph type="sldNum" idx="12"/>
          </p:nvPr>
        </p:nvSpPr>
        <p:spPr>
          <a:xfrm>
            <a:off x="10116128" y="6453539"/>
            <a:ext cx="488368" cy="301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A5A5A5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Google Shape;23;p14"/>
          <p:cNvSpPr txBox="1">
            <a:spLocks noGrp="1"/>
          </p:cNvSpPr>
          <p:nvPr>
            <p:ph type="title"/>
          </p:nvPr>
        </p:nvSpPr>
        <p:spPr>
          <a:xfrm>
            <a:off x="345850" y="48037"/>
            <a:ext cx="11007951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Montserrat SemiBold"/>
              <a:buNone/>
              <a:defRPr sz="2800">
                <a:solidFill>
                  <a:srgbClr val="26262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4"/>
          <p:cNvSpPr txBox="1">
            <a:spLocks noGrp="1"/>
          </p:cNvSpPr>
          <p:nvPr>
            <p:ph type="ftr" idx="11"/>
          </p:nvPr>
        </p:nvSpPr>
        <p:spPr>
          <a:xfrm>
            <a:off x="345851" y="6453539"/>
            <a:ext cx="3392229" cy="301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A5A5A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2367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5769908"/>
            <a:ext cx="2743200" cy="365125"/>
          </a:xfrm>
          <a:prstGeom prst="rect">
            <a:avLst/>
          </a:prstGeom>
        </p:spPr>
        <p:txBody>
          <a:bodyPr/>
          <a:lstStyle/>
          <a:p>
            <a:fld id="{2E567896-3A6F-43ED-8B20-5CAF8B939504}" type="datetime1">
              <a:rPr lang="en-US" smtClean="0"/>
              <a:t>7/20/2022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5769908"/>
            <a:ext cx="2743200" cy="365125"/>
          </a:xfrm>
          <a:prstGeom prst="rect">
            <a:avLst/>
          </a:prstGeom>
        </p:spPr>
        <p:txBody>
          <a:bodyPr/>
          <a:lstStyle/>
          <a:p>
            <a:fld id="{AE163E4C-DFBB-474F-B01C-A864D2241C06}" type="datetime1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5769908"/>
            <a:ext cx="2743200" cy="365125"/>
          </a:xfrm>
          <a:prstGeom prst="rect">
            <a:avLst/>
          </a:prstGeom>
        </p:spPr>
        <p:txBody>
          <a:bodyPr/>
          <a:lstStyle/>
          <a:p>
            <a:fld id="{6B9B5912-0332-4813-97A3-0749C3000010}" type="datetime1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E0036-0B39-4159-A9E0-EFE84AECE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8832B27-159C-4572-9648-551BFBA5304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213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5769908"/>
            <a:ext cx="2743200" cy="365125"/>
          </a:xfrm>
          <a:prstGeom prst="rect">
            <a:avLst/>
          </a:prstGeom>
        </p:spPr>
        <p:txBody>
          <a:bodyPr/>
          <a:lstStyle/>
          <a:p>
            <a:fld id="{65F87867-9B11-43F4-91BC-9214D8E1AD4D}" type="datetime1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5769908"/>
            <a:ext cx="2743200" cy="365125"/>
          </a:xfrm>
          <a:prstGeom prst="rect">
            <a:avLst/>
          </a:prstGeom>
        </p:spPr>
        <p:txBody>
          <a:bodyPr/>
          <a:lstStyle/>
          <a:p>
            <a:fld id="{5FD6C9DD-02E1-4DD2-96C3-05534E2394CB}" type="datetime1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5769908"/>
            <a:ext cx="2743200" cy="365125"/>
          </a:xfrm>
          <a:prstGeom prst="rect">
            <a:avLst/>
          </a:prstGeom>
        </p:spPr>
        <p:txBody>
          <a:bodyPr/>
          <a:lstStyle/>
          <a:p>
            <a:fld id="{E42C32D0-3DB0-4BEB-8CBC-49355F3CFA06}" type="datetime1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5769908"/>
            <a:ext cx="2743200" cy="365125"/>
          </a:xfrm>
          <a:prstGeom prst="rect">
            <a:avLst/>
          </a:prstGeom>
        </p:spPr>
        <p:txBody>
          <a:bodyPr/>
          <a:lstStyle/>
          <a:p>
            <a:fld id="{5CEBE716-84F2-47E7-8ED9-C9A6A18B0212}" type="datetime1">
              <a:rPr lang="en-US" smtClean="0"/>
              <a:t>7/20/2022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5769908"/>
            <a:ext cx="2743200" cy="365125"/>
          </a:xfrm>
          <a:prstGeom prst="rect">
            <a:avLst/>
          </a:prstGeom>
        </p:spPr>
        <p:txBody>
          <a:bodyPr/>
          <a:lstStyle/>
          <a:p>
            <a:fld id="{A5E35EED-1A5C-400D-800E-76D62DDB3445}" type="datetime1">
              <a:rPr lang="en-US" smtClean="0"/>
              <a:t>7/20/2022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5769908"/>
            <a:ext cx="2743200" cy="365125"/>
          </a:xfrm>
          <a:prstGeom prst="rect">
            <a:avLst/>
          </a:prstGeom>
        </p:spPr>
        <p:txBody>
          <a:bodyPr/>
          <a:lstStyle/>
          <a:p>
            <a:fld id="{023A656B-9C31-46DA-B025-9BD54BAD4791}" type="datetime1">
              <a:rPr lang="en-US" smtClean="0"/>
              <a:t>7/20/2022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5769908"/>
            <a:ext cx="2743200" cy="365125"/>
          </a:xfrm>
          <a:prstGeom prst="rect">
            <a:avLst/>
          </a:prstGeom>
        </p:spPr>
        <p:txBody>
          <a:bodyPr/>
          <a:lstStyle/>
          <a:p>
            <a:fld id="{9C96F0D2-AA06-4CFE-B221-F641A10F98CA}" type="datetime1">
              <a:rPr lang="en-US" smtClean="0"/>
              <a:t>7/20/2022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5769908"/>
            <a:ext cx="2743200" cy="365125"/>
          </a:xfrm>
          <a:prstGeom prst="rect">
            <a:avLst/>
          </a:prstGeom>
        </p:spPr>
        <p:txBody>
          <a:bodyPr/>
          <a:lstStyle/>
          <a:p>
            <a:fld id="{EE75129E-A349-4DC3-8F65-3F94D5FA6BCD}" type="datetime1">
              <a:rPr lang="en-US" smtClean="0"/>
              <a:t>7/20/2022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39926" y="6428555"/>
            <a:ext cx="918328" cy="3678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FF14348-F524-4B8E-ADFB-9C3E6E0DDDC3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6366920"/>
            <a:ext cx="12192000" cy="491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4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achinchandi55/jenkinsdemo" TargetMode="Externa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-us.apache.org/dist/tomcat/tomcat-8/v8.5.37/bin/apache-tomcat-8.5.37.zip" TargetMode="External"/><Relationship Id="rId2" Type="http://schemas.openxmlformats.org/officeDocument/2006/relationships/hyperlink" Target="https://linuxconfig.org/how-to-install-apache-tomcat-on-linux-redhat-8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080808"/>
                </a:solidFill>
                <a:cs typeface="Calibri Light"/>
              </a:rPr>
              <a:t>CI/CD  with Jenkins</a:t>
            </a:r>
            <a:br>
              <a:rPr lang="en-US" sz="3600" dirty="0">
                <a:solidFill>
                  <a:srgbClr val="080808"/>
                </a:solidFill>
                <a:cs typeface="Calibri Light"/>
              </a:rPr>
            </a:br>
            <a:endParaRPr lang="en-US" sz="3600" dirty="0">
              <a:solidFill>
                <a:srgbClr val="080808"/>
              </a:solidFill>
              <a:cs typeface="Calibri Light"/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2CC941-1F06-E449-3473-A4E082C9951E}"/>
              </a:ext>
            </a:extLst>
          </p:cNvPr>
          <p:cNvSpPr txBox="1"/>
          <p:nvPr/>
        </p:nvSpPr>
        <p:spPr>
          <a:xfrm>
            <a:off x="9624484" y="480483"/>
            <a:ext cx="24574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ea typeface="+mn-lt"/>
                <a:cs typeface="+mn-lt"/>
              </a:rPr>
              <a:t>Singaravelan Raja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E214AD-5F86-4E16-A0F8-685FD483ED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62984"/>
            <a:ext cx="12192000" cy="49108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146E0B-0C60-4785-BEE1-1E75B09B3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13244" y="6407667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DCD809-D510-4BBA-9438-765F13B75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10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1AC3D55-6D57-4971-8594-A275AE2424FD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56113"/>
            <a:ext cx="10515600" cy="3890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0712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78A3A-F69D-4841-901A-850C8F839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1608"/>
            <a:ext cx="10515600" cy="367717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57027D-BDDE-427D-9F98-DDAE68DFC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00FEEA-A9F2-4B81-BB7A-4E82A0D44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525" y="1319212"/>
            <a:ext cx="10648950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543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12B143-8441-46A3-98AA-99C8A5BEA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B4C96-7C06-4932-ADAC-C6BE054A3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6E800C-5757-41CC-B9BB-746E1496EA7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1818640"/>
            <a:ext cx="10327640" cy="4226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7842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060B0-744F-420E-AE5B-5F88FE9E62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1562" y="1825625"/>
            <a:ext cx="10282238" cy="422973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12B143-8441-46A3-98AA-99C8A5BEA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13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A1B93AC-FF00-4504-A01D-8549698318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562" y="1825625"/>
            <a:ext cx="9744075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199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AC59C-0D99-4275-B2DB-1A6D0B33C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315" y="1967266"/>
            <a:ext cx="2570285" cy="24769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On the next step, you will need to choose the assessment tool you want to use. This can be the Microsoft tool or a third-party provider. In my case, I choose the Microsoft assessment tool. If you only want to migrate, you can also skip this step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C1D2BB-3897-439D-A5BF-5F1F50CDA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50200" y="6386830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14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69F529-E4CF-4917-B44B-46CF394D23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51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dirty="0">
                <a:cs typeface="Calibri"/>
              </a:rPr>
              <a:t>Azure DevOps is Paas and Jenkins need to host on server</a:t>
            </a:r>
          </a:p>
          <a:p>
            <a:r>
              <a:rPr lang="en-IN" dirty="0" err="1">
                <a:cs typeface="Calibri"/>
              </a:rPr>
              <a:t>Dependancy</a:t>
            </a:r>
            <a:r>
              <a:rPr lang="en-IN" dirty="0">
                <a:cs typeface="Calibri"/>
              </a:rPr>
              <a:t> </a:t>
            </a:r>
            <a:r>
              <a:rPr lang="en-IN" dirty="0" err="1">
                <a:cs typeface="Calibri"/>
              </a:rPr>
              <a:t>softwares</a:t>
            </a:r>
            <a:r>
              <a:rPr lang="en-IN" dirty="0">
                <a:cs typeface="Calibri"/>
              </a:rPr>
              <a:t> Installation</a:t>
            </a:r>
          </a:p>
          <a:p>
            <a:r>
              <a:rPr lang="en-IN" dirty="0">
                <a:cs typeface="Calibri"/>
              </a:rPr>
              <a:t>Pipeline compatibility like java</a:t>
            </a:r>
          </a:p>
          <a:p>
            <a:r>
              <a:rPr lang="en-IN" dirty="0">
                <a:cs typeface="Calibri"/>
              </a:rPr>
              <a:t>License</a:t>
            </a:r>
          </a:p>
          <a:p>
            <a:r>
              <a:rPr lang="en-IN" dirty="0">
                <a:cs typeface="Calibri"/>
              </a:rPr>
              <a:t>Jenkins plugins advantage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D14796A-8CF9-A444-6F33-0903F3ACC9FF}"/>
              </a:ext>
            </a:extLst>
          </p:cNvPr>
          <p:cNvSpPr txBox="1">
            <a:spLocks/>
          </p:cNvSpPr>
          <p:nvPr/>
        </p:nvSpPr>
        <p:spPr>
          <a:xfrm>
            <a:off x="3966642" y="-196942"/>
            <a:ext cx="5782716" cy="21507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000"/>
              </a:spcBef>
            </a:pPr>
            <a:r>
              <a:rPr lang="en-IN" sz="3600" dirty="0">
                <a:ea typeface="+mj-lt"/>
                <a:cs typeface="+mj-lt"/>
              </a:rPr>
              <a:t>Azure DevOps Vs Jenkins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665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6C461152-E677-4C51-83F7-ABBE6D24AD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699" y="239360"/>
            <a:ext cx="307777" cy="36933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BD13E69-8EA9-4B7D-81D5-2DFD8DC1AAC5}"/>
              </a:ext>
            </a:extLst>
          </p:cNvPr>
          <p:cNvSpPr/>
          <p:nvPr/>
        </p:nvSpPr>
        <p:spPr>
          <a:xfrm>
            <a:off x="763084" y="3252695"/>
            <a:ext cx="7466516" cy="1232453"/>
          </a:xfrm>
          <a:prstGeom prst="rect">
            <a:avLst/>
          </a:prstGeom>
          <a:noFill/>
          <a:ln>
            <a:solidFill>
              <a:srgbClr val="97144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CF01840-26BE-4B38-AA33-03AFBA38E85E}"/>
              </a:ext>
            </a:extLst>
          </p:cNvPr>
          <p:cNvSpPr/>
          <p:nvPr/>
        </p:nvSpPr>
        <p:spPr>
          <a:xfrm>
            <a:off x="763084" y="3700088"/>
            <a:ext cx="7352829" cy="296681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Picture 61" descr="Logo&#10;&#10;Description automatically generated">
            <a:extLst>
              <a:ext uri="{FF2B5EF4-FFF2-40B4-BE49-F238E27FC236}">
                <a16:creationId xmlns:a16="http://schemas.microsoft.com/office/drawing/2014/main" id="{6A9B7255-A0F8-46D1-8EEB-0C88532C3D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9982" y="3458324"/>
            <a:ext cx="830238" cy="752219"/>
          </a:xfrm>
          <a:prstGeom prst="rect">
            <a:avLst/>
          </a:prstGeom>
        </p:spPr>
      </p:pic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0DA85A26-A609-43D2-8EA2-2AE621A34794}"/>
              </a:ext>
            </a:extLst>
          </p:cNvPr>
          <p:cNvSpPr/>
          <p:nvPr/>
        </p:nvSpPr>
        <p:spPr>
          <a:xfrm>
            <a:off x="847492" y="3578060"/>
            <a:ext cx="492192" cy="502920"/>
          </a:xfrm>
          <a:prstGeom prst="flowChartConnector">
            <a:avLst/>
          </a:prstGeom>
          <a:solidFill>
            <a:srgbClr val="9714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70" name="Flowchart: Connector 69">
            <a:extLst>
              <a:ext uri="{FF2B5EF4-FFF2-40B4-BE49-F238E27FC236}">
                <a16:creationId xmlns:a16="http://schemas.microsoft.com/office/drawing/2014/main" id="{37D3816A-0E75-4E54-821D-F29F2293EE3B}"/>
              </a:ext>
            </a:extLst>
          </p:cNvPr>
          <p:cNvSpPr/>
          <p:nvPr/>
        </p:nvSpPr>
        <p:spPr>
          <a:xfrm>
            <a:off x="2485345" y="3624226"/>
            <a:ext cx="492192" cy="502920"/>
          </a:xfrm>
          <a:prstGeom prst="flowChartConnector">
            <a:avLst/>
          </a:prstGeom>
          <a:solidFill>
            <a:srgbClr val="9714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73" name="Flowchart: Connector 72">
            <a:extLst>
              <a:ext uri="{FF2B5EF4-FFF2-40B4-BE49-F238E27FC236}">
                <a16:creationId xmlns:a16="http://schemas.microsoft.com/office/drawing/2014/main" id="{7C8FB4F5-CA84-4CF5-BBCD-7D0AA7FA2605}"/>
              </a:ext>
            </a:extLst>
          </p:cNvPr>
          <p:cNvSpPr/>
          <p:nvPr/>
        </p:nvSpPr>
        <p:spPr>
          <a:xfrm>
            <a:off x="4212098" y="3630363"/>
            <a:ext cx="492192" cy="502920"/>
          </a:xfrm>
          <a:prstGeom prst="flowChartConnector">
            <a:avLst/>
          </a:prstGeom>
          <a:solidFill>
            <a:srgbClr val="9714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75" name="Flowchart: Connector 74">
            <a:extLst>
              <a:ext uri="{FF2B5EF4-FFF2-40B4-BE49-F238E27FC236}">
                <a16:creationId xmlns:a16="http://schemas.microsoft.com/office/drawing/2014/main" id="{2EB7D355-5D91-4C5D-9692-8EFED130A24B}"/>
              </a:ext>
            </a:extLst>
          </p:cNvPr>
          <p:cNvSpPr/>
          <p:nvPr/>
        </p:nvSpPr>
        <p:spPr>
          <a:xfrm>
            <a:off x="5878266" y="3642982"/>
            <a:ext cx="492192" cy="502920"/>
          </a:xfrm>
          <a:prstGeom prst="flowChartConnector">
            <a:avLst/>
          </a:prstGeom>
          <a:solidFill>
            <a:srgbClr val="97144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FC2365C-2D9C-454A-82D7-276FB0BE54E4}"/>
              </a:ext>
            </a:extLst>
          </p:cNvPr>
          <p:cNvSpPr/>
          <p:nvPr/>
        </p:nvSpPr>
        <p:spPr>
          <a:xfrm>
            <a:off x="6351036" y="2935507"/>
            <a:ext cx="1408283" cy="2039816"/>
          </a:xfrm>
          <a:prstGeom prst="roundRect">
            <a:avLst/>
          </a:prstGeom>
          <a:solidFill>
            <a:schemeClr val="bg1"/>
          </a:solidFill>
          <a:ln>
            <a:solidFill>
              <a:srgbClr val="9714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8E79E5B-3DD3-4007-A67F-B932B4D6D655}"/>
              </a:ext>
            </a:extLst>
          </p:cNvPr>
          <p:cNvCxnSpPr>
            <a:cxnSpLocks/>
          </p:cNvCxnSpPr>
          <p:nvPr/>
        </p:nvCxnSpPr>
        <p:spPr>
          <a:xfrm>
            <a:off x="1079587" y="2193264"/>
            <a:ext cx="0" cy="1249804"/>
          </a:xfrm>
          <a:prstGeom prst="straightConnector1">
            <a:avLst/>
          </a:prstGeom>
          <a:ln>
            <a:solidFill>
              <a:srgbClr val="9714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9F14B6D-8305-4F11-A316-DC7B76484259}"/>
              </a:ext>
            </a:extLst>
          </p:cNvPr>
          <p:cNvCxnSpPr>
            <a:stCxn id="70" idx="0"/>
          </p:cNvCxnSpPr>
          <p:nvPr/>
        </p:nvCxnSpPr>
        <p:spPr>
          <a:xfrm flipV="1">
            <a:off x="2731441" y="2239430"/>
            <a:ext cx="8912" cy="1384796"/>
          </a:xfrm>
          <a:prstGeom prst="straightConnector1">
            <a:avLst/>
          </a:prstGeom>
          <a:ln>
            <a:solidFill>
              <a:srgbClr val="9714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56755F83-2F36-45D1-9C64-CFA44E6FD530}"/>
              </a:ext>
            </a:extLst>
          </p:cNvPr>
          <p:cNvCxnSpPr/>
          <p:nvPr/>
        </p:nvCxnSpPr>
        <p:spPr>
          <a:xfrm flipV="1">
            <a:off x="4453738" y="2252827"/>
            <a:ext cx="8912" cy="1384796"/>
          </a:xfrm>
          <a:prstGeom prst="straightConnector1">
            <a:avLst/>
          </a:prstGeom>
          <a:ln>
            <a:solidFill>
              <a:srgbClr val="9714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040640C5-2623-498B-BDE5-DD87260B1229}"/>
              </a:ext>
            </a:extLst>
          </p:cNvPr>
          <p:cNvSpPr txBox="1"/>
          <p:nvPr/>
        </p:nvSpPr>
        <p:spPr>
          <a:xfrm flipH="1">
            <a:off x="2311007" y="1854017"/>
            <a:ext cx="1183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Code Checkout from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 repo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38E1DD4F-5626-4FF2-A0E5-BD3AF8F8B196}"/>
              </a:ext>
            </a:extLst>
          </p:cNvPr>
          <p:cNvSpPr txBox="1"/>
          <p:nvPr/>
        </p:nvSpPr>
        <p:spPr>
          <a:xfrm flipH="1">
            <a:off x="1093588" y="874240"/>
            <a:ext cx="11833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Code Commit</a:t>
            </a:r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8975A44A-0AA1-4B83-9018-EE870FEE5745}"/>
              </a:ext>
            </a:extLst>
          </p:cNvPr>
          <p:cNvCxnSpPr>
            <a:cxnSpLocks/>
          </p:cNvCxnSpPr>
          <p:nvPr/>
        </p:nvCxnSpPr>
        <p:spPr>
          <a:xfrm>
            <a:off x="1079587" y="700094"/>
            <a:ext cx="1" cy="632146"/>
          </a:xfrm>
          <a:prstGeom prst="straightConnector1">
            <a:avLst/>
          </a:prstGeom>
          <a:ln>
            <a:solidFill>
              <a:srgbClr val="9714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116">
            <a:extLst>
              <a:ext uri="{FF2B5EF4-FFF2-40B4-BE49-F238E27FC236}">
                <a16:creationId xmlns:a16="http://schemas.microsoft.com/office/drawing/2014/main" id="{B819A4DA-B457-44AA-A146-8EBE6A2C8750}"/>
              </a:ext>
            </a:extLst>
          </p:cNvPr>
          <p:cNvSpPr txBox="1"/>
          <p:nvPr/>
        </p:nvSpPr>
        <p:spPr>
          <a:xfrm flipH="1">
            <a:off x="1205210" y="268070"/>
            <a:ext cx="8918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Developer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40CCBC40-A63B-44EB-81E0-614198D7479E}"/>
              </a:ext>
            </a:extLst>
          </p:cNvPr>
          <p:cNvSpPr txBox="1"/>
          <p:nvPr/>
        </p:nvSpPr>
        <p:spPr>
          <a:xfrm flipH="1">
            <a:off x="1054345" y="2109915"/>
            <a:ext cx="89189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3275E7C7-2406-4D66-B83E-B3FEC1613779}"/>
              </a:ext>
            </a:extLst>
          </p:cNvPr>
          <p:cNvCxnSpPr>
            <a:cxnSpLocks/>
          </p:cNvCxnSpPr>
          <p:nvPr/>
        </p:nvCxnSpPr>
        <p:spPr>
          <a:xfrm>
            <a:off x="6903557" y="1727012"/>
            <a:ext cx="1" cy="1195912"/>
          </a:xfrm>
          <a:prstGeom prst="straightConnector1">
            <a:avLst/>
          </a:prstGeom>
          <a:ln>
            <a:solidFill>
              <a:srgbClr val="9714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7CDDDD78-A8A7-466C-A5CD-17E139CBB6E4}"/>
              </a:ext>
            </a:extLst>
          </p:cNvPr>
          <p:cNvSpPr txBox="1"/>
          <p:nvPr/>
        </p:nvSpPr>
        <p:spPr>
          <a:xfrm flipH="1">
            <a:off x="6520188" y="2990180"/>
            <a:ext cx="7410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Prod</a:t>
            </a:r>
          </a:p>
        </p:txBody>
      </p:sp>
      <p:sp>
        <p:nvSpPr>
          <p:cNvPr id="173" name="Rectangle: Rounded Corners 172">
            <a:extLst>
              <a:ext uri="{FF2B5EF4-FFF2-40B4-BE49-F238E27FC236}">
                <a16:creationId xmlns:a16="http://schemas.microsoft.com/office/drawing/2014/main" id="{844B669C-CEFD-43B6-9399-B1435B03F6BA}"/>
              </a:ext>
            </a:extLst>
          </p:cNvPr>
          <p:cNvSpPr/>
          <p:nvPr/>
        </p:nvSpPr>
        <p:spPr>
          <a:xfrm>
            <a:off x="6432612" y="3513915"/>
            <a:ext cx="1199146" cy="1064683"/>
          </a:xfrm>
          <a:prstGeom prst="roundRect">
            <a:avLst/>
          </a:prstGeom>
          <a:noFill/>
          <a:ln>
            <a:solidFill>
              <a:srgbClr val="97144D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9A0CDF72-A2C9-4AC1-A57D-20AD22064D52}"/>
              </a:ext>
            </a:extLst>
          </p:cNvPr>
          <p:cNvSpPr txBox="1"/>
          <p:nvPr/>
        </p:nvSpPr>
        <p:spPr>
          <a:xfrm>
            <a:off x="3586524" y="254060"/>
            <a:ext cx="51780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rgbClr val="97144D"/>
                </a:solidFill>
              </a:rPr>
              <a:t>CI-CD Pipeline with Jenkins Diagram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5355DA3-3FCF-279F-0531-33DA9AC49E55}"/>
              </a:ext>
            </a:extLst>
          </p:cNvPr>
          <p:cNvSpPr txBox="1"/>
          <p:nvPr/>
        </p:nvSpPr>
        <p:spPr>
          <a:xfrm flipH="1">
            <a:off x="763084" y="4096813"/>
            <a:ext cx="11040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Trigger Jenkins Pipeline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AAD1486-3AD5-9603-9964-A521AD62A1B9}"/>
              </a:ext>
            </a:extLst>
          </p:cNvPr>
          <p:cNvSpPr txBox="1"/>
          <p:nvPr/>
        </p:nvSpPr>
        <p:spPr>
          <a:xfrm flipH="1">
            <a:off x="4045980" y="2018798"/>
            <a:ext cx="11833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Build War/jar File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12B7405-8434-A99C-47DD-CD4825514B42}"/>
              </a:ext>
            </a:extLst>
          </p:cNvPr>
          <p:cNvSpPr txBox="1"/>
          <p:nvPr/>
        </p:nvSpPr>
        <p:spPr>
          <a:xfrm flipH="1">
            <a:off x="6613840" y="1328466"/>
            <a:ext cx="1183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Continuous Deployment</a:t>
            </a:r>
          </a:p>
        </p:txBody>
      </p:sp>
      <p:pic>
        <p:nvPicPr>
          <p:cNvPr id="2" name="Picture 2" descr="Data Science Virtual Machines | Microsoft Azure">
            <a:extLst>
              <a:ext uri="{FF2B5EF4-FFF2-40B4-BE49-F238E27FC236}">
                <a16:creationId xmlns:a16="http://schemas.microsoft.com/office/drawing/2014/main" id="{589E753E-8FE0-A2A8-9033-FD19F6C618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4914" y="3760482"/>
            <a:ext cx="874074" cy="458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4" name="Picture 2" descr="Data Science Virtual Machines | Microsoft Azure">
            <a:extLst>
              <a:ext uri="{FF2B5EF4-FFF2-40B4-BE49-F238E27FC236}">
                <a16:creationId xmlns:a16="http://schemas.microsoft.com/office/drawing/2014/main" id="{6C957542-34B3-1981-A80D-B5DD8A5968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5250" y="3760482"/>
            <a:ext cx="874074" cy="458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Github Logo - Free social media icons">
            <a:extLst>
              <a:ext uri="{FF2B5EF4-FFF2-40B4-BE49-F238E27FC236}">
                <a16:creationId xmlns:a16="http://schemas.microsoft.com/office/drawing/2014/main" id="{BF7B3D62-B3B0-9F1C-AFCB-3E66768CE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468" y="1405926"/>
            <a:ext cx="708237" cy="708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05C311C-B300-7D91-BC8A-CF14F3C2B05F}"/>
              </a:ext>
            </a:extLst>
          </p:cNvPr>
          <p:cNvSpPr txBox="1"/>
          <p:nvPr/>
        </p:nvSpPr>
        <p:spPr>
          <a:xfrm flipH="1">
            <a:off x="6524781" y="4294623"/>
            <a:ext cx="10607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Tomcat Server</a:t>
            </a:r>
          </a:p>
        </p:txBody>
      </p:sp>
    </p:spTree>
    <p:extLst>
      <p:ext uri="{BB962C8B-B14F-4D97-AF65-F5344CB8AC3E}">
        <p14:creationId xmlns:p14="http://schemas.microsoft.com/office/powerpoint/2010/main" val="7859645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AC59C-0D99-4275-B2DB-1A6D0B33C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315" y="1967266"/>
            <a:ext cx="2570285" cy="24769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On the next step, you will need to choose the assessment tool you want to use. This can be the Microsoft tool or a third-party provider. In my case, I choose the Microsoft assessment tool. If you only want to migrate, you can also skip this step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C1D2BB-3897-439D-A5BF-5F1F50CDA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50200" y="6386830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16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69F529-E4CF-4917-B44B-46CF394D23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51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dirty="0">
                <a:cs typeface="Calibri"/>
              </a:rPr>
              <a:t>Jenkins setup</a:t>
            </a:r>
          </a:p>
          <a:p>
            <a:r>
              <a:rPr lang="en-IN" dirty="0">
                <a:cs typeface="Calibri"/>
              </a:rPr>
              <a:t>Jenkins to be installed on Ubuntu VM</a:t>
            </a:r>
            <a:endParaRPr lang="en-US" dirty="0"/>
          </a:p>
          <a:p>
            <a:r>
              <a:rPr lang="en-IN" dirty="0" err="1">
                <a:cs typeface="Calibri"/>
              </a:rPr>
              <a:t>Github</a:t>
            </a:r>
            <a:r>
              <a:rPr lang="en-IN" dirty="0">
                <a:cs typeface="Calibri"/>
              </a:rPr>
              <a:t> repository - </a:t>
            </a:r>
            <a:r>
              <a:rPr lang="en-IN" dirty="0">
                <a:cs typeface="Calibri"/>
                <a:hlinkClick r:id="rId2"/>
              </a:rPr>
              <a:t>https://github.com/sachinchandi55/jenkinsdemo</a:t>
            </a:r>
            <a:endParaRPr lang="en-IN" dirty="0">
              <a:cs typeface="Calibri"/>
            </a:endParaRPr>
          </a:p>
          <a:p>
            <a:r>
              <a:rPr lang="en-IN" dirty="0">
                <a:cs typeface="Calibri"/>
              </a:rPr>
              <a:t>Java 1.8.0</a:t>
            </a:r>
          </a:p>
          <a:p>
            <a:r>
              <a:rPr lang="en-IN" dirty="0">
                <a:cs typeface="Calibri"/>
              </a:rPr>
              <a:t>Apache maven</a:t>
            </a:r>
          </a:p>
          <a:p>
            <a:r>
              <a:rPr lang="en-IN" dirty="0">
                <a:cs typeface="Calibri"/>
              </a:rPr>
              <a:t>Git client</a:t>
            </a:r>
          </a:p>
          <a:p>
            <a:r>
              <a:rPr lang="en-IN" dirty="0">
                <a:cs typeface="Calibri"/>
              </a:rPr>
              <a:t>Deploy to container plugin on Jenkins console</a:t>
            </a:r>
          </a:p>
          <a:p>
            <a:endParaRPr lang="en-IN" dirty="0">
              <a:cs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D14796A-8CF9-A444-6F33-0903F3ACC9FF}"/>
              </a:ext>
            </a:extLst>
          </p:cNvPr>
          <p:cNvSpPr txBox="1">
            <a:spLocks/>
          </p:cNvSpPr>
          <p:nvPr/>
        </p:nvSpPr>
        <p:spPr>
          <a:xfrm>
            <a:off x="3966642" y="-196942"/>
            <a:ext cx="5782716" cy="21507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000"/>
              </a:spcBef>
            </a:pPr>
            <a:r>
              <a:rPr lang="en-IN" sz="3600" dirty="0">
                <a:ea typeface="+mj-lt"/>
                <a:cs typeface="+mj-lt"/>
              </a:rPr>
              <a:t>CI Demo Pre-requisites</a:t>
            </a:r>
            <a:br>
              <a:rPr lang="en-US" sz="3600" dirty="0">
                <a:solidFill>
                  <a:srgbClr val="080808"/>
                </a:solidFill>
                <a:cs typeface="Calibri Light"/>
              </a:rPr>
            </a:br>
            <a:endParaRPr lang="en-US" sz="3600">
              <a:solidFill>
                <a:srgbClr val="080808"/>
              </a:solidFill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82480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AC59C-0D99-4275-B2DB-1A6D0B33C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315" y="1967266"/>
            <a:ext cx="2570285" cy="24769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On the next step, you will need to choose the assessment tool you want to use. This can be the Microsoft tool or a third-party provider. In my case, I choose the Microsoft assessment tool. If you only want to migrate, you can also skip this step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C1D2BB-3897-439D-A5BF-5F1F50CDA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50200" y="6386830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17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69F529-E4CF-4917-B44B-46CF394D23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51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dirty="0">
                <a:cs typeface="Calibri"/>
              </a:rPr>
              <a:t>Tomcat Server setup</a:t>
            </a:r>
          </a:p>
          <a:p>
            <a:r>
              <a:rPr lang="en-IN" dirty="0">
                <a:cs typeface="Calibri"/>
              </a:rPr>
              <a:t>Linux VM</a:t>
            </a:r>
            <a:endParaRPr lang="en-US" dirty="0"/>
          </a:p>
          <a:p>
            <a:r>
              <a:rPr lang="en-IN" dirty="0">
                <a:cs typeface="Calibri"/>
              </a:rPr>
              <a:t>Java 1.8.0</a:t>
            </a:r>
          </a:p>
          <a:p>
            <a:r>
              <a:rPr lang="en-IN" dirty="0">
                <a:cs typeface="Calibri"/>
              </a:rPr>
              <a:t>Tomcat 9.X</a:t>
            </a:r>
          </a:p>
          <a:p>
            <a:endParaRPr lang="en-IN" dirty="0">
              <a:cs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D14796A-8CF9-A444-6F33-0903F3ACC9FF}"/>
              </a:ext>
            </a:extLst>
          </p:cNvPr>
          <p:cNvSpPr txBox="1">
            <a:spLocks/>
          </p:cNvSpPr>
          <p:nvPr/>
        </p:nvSpPr>
        <p:spPr>
          <a:xfrm>
            <a:off x="3966642" y="-196942"/>
            <a:ext cx="5782716" cy="21507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000"/>
              </a:spcBef>
            </a:pPr>
            <a:r>
              <a:rPr lang="en-IN" sz="3600" dirty="0">
                <a:ea typeface="+mj-lt"/>
                <a:cs typeface="+mj-lt"/>
              </a:rPr>
              <a:t>CI Demo Pre-requisites</a:t>
            </a:r>
            <a:br>
              <a:rPr lang="en-US" sz="3600" dirty="0">
                <a:solidFill>
                  <a:srgbClr val="080808"/>
                </a:solidFill>
                <a:cs typeface="Calibri Light"/>
              </a:rPr>
            </a:br>
            <a:endParaRPr lang="en-US" sz="3600">
              <a:solidFill>
                <a:srgbClr val="080808"/>
              </a:solidFill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671379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AC59C-0D99-4275-B2DB-1A6D0B33C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315" y="1967266"/>
            <a:ext cx="2570285" cy="24769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On the next step, you will need to choose the assessment tool you want to use. This can be the Microsoft tool or a third-party provider. In my case, I choose the Microsoft assessment tool. If you only want to migrate, you can also skip this step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C1D2BB-3897-439D-A5BF-5F1F50CDA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50200" y="6386830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18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69F529-E4CF-4917-B44B-46CF394D23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51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cs typeface="Calibri"/>
              </a:rPr>
              <a:t>On Jenkins server</a:t>
            </a:r>
          </a:p>
          <a:p>
            <a:r>
              <a:rPr lang="en-US" dirty="0">
                <a:cs typeface="Calibri"/>
              </a:rPr>
              <a:t>Install Maven</a:t>
            </a:r>
          </a:p>
          <a:p>
            <a:pPr lvl="1"/>
            <a:r>
              <a:rPr lang="en-IN" i="1" dirty="0" err="1">
                <a:cs typeface="Calibri"/>
              </a:rPr>
              <a:t>sudo</a:t>
            </a:r>
            <a:r>
              <a:rPr lang="en-IN" i="1" dirty="0">
                <a:cs typeface="Calibri"/>
              </a:rPr>
              <a:t> apt install maven</a:t>
            </a:r>
          </a:p>
          <a:p>
            <a:pPr lvl="1"/>
            <a:r>
              <a:rPr lang="en-IN" i="1" dirty="0" err="1">
                <a:cs typeface="Calibri"/>
              </a:rPr>
              <a:t>mvn</a:t>
            </a:r>
            <a:r>
              <a:rPr lang="en-IN" i="1" dirty="0">
                <a:cs typeface="Calibri"/>
              </a:rPr>
              <a:t> -version</a:t>
            </a:r>
            <a:endParaRPr lang="en-US" i="1" dirty="0">
              <a:cs typeface="Calibri"/>
            </a:endParaRPr>
          </a:p>
          <a:p>
            <a:r>
              <a:rPr lang="en-IN" dirty="0">
                <a:cs typeface="Calibri"/>
              </a:rPr>
              <a:t>Install git</a:t>
            </a:r>
          </a:p>
          <a:p>
            <a:pPr lvl="1"/>
            <a:r>
              <a:rPr lang="en-IN" dirty="0" err="1">
                <a:cs typeface="Calibri"/>
              </a:rPr>
              <a:t>sudo</a:t>
            </a:r>
            <a:r>
              <a:rPr lang="en-IN" dirty="0">
                <a:cs typeface="Calibri"/>
              </a:rPr>
              <a:t> add-apt-repository </a:t>
            </a:r>
            <a:r>
              <a:rPr lang="en-IN" dirty="0" err="1">
                <a:cs typeface="Calibri"/>
              </a:rPr>
              <a:t>ppa:git-core</a:t>
            </a:r>
            <a:r>
              <a:rPr lang="en-IN" dirty="0">
                <a:cs typeface="Calibri"/>
              </a:rPr>
              <a:t>/</a:t>
            </a:r>
            <a:r>
              <a:rPr lang="en-IN" dirty="0" err="1">
                <a:cs typeface="Calibri"/>
              </a:rPr>
              <a:t>ppa</a:t>
            </a:r>
            <a:endParaRPr lang="en-IN" dirty="0">
              <a:cs typeface="Calibri"/>
            </a:endParaRPr>
          </a:p>
          <a:p>
            <a:pPr lvl="1"/>
            <a:r>
              <a:rPr lang="en-IN" dirty="0" err="1">
                <a:cs typeface="Calibri"/>
              </a:rPr>
              <a:t>sudo</a:t>
            </a:r>
            <a:r>
              <a:rPr lang="en-IN" dirty="0">
                <a:cs typeface="Calibri"/>
              </a:rPr>
              <a:t> apt-get update</a:t>
            </a:r>
          </a:p>
          <a:p>
            <a:pPr lvl="1"/>
            <a:r>
              <a:rPr lang="en-IN" dirty="0" err="1">
                <a:cs typeface="Calibri"/>
              </a:rPr>
              <a:t>sudo</a:t>
            </a:r>
            <a:r>
              <a:rPr lang="en-IN" dirty="0">
                <a:cs typeface="Calibri"/>
              </a:rPr>
              <a:t> apt-get install git</a:t>
            </a:r>
          </a:p>
          <a:p>
            <a:pPr lvl="1"/>
            <a:r>
              <a:rPr lang="en-IN" dirty="0">
                <a:cs typeface="Calibri"/>
              </a:rPr>
              <a:t>git –version</a:t>
            </a:r>
          </a:p>
          <a:p>
            <a:endParaRPr lang="en-IN" dirty="0">
              <a:cs typeface="Calibri"/>
            </a:endParaRPr>
          </a:p>
          <a:p>
            <a:endParaRPr lang="en-IN" dirty="0">
              <a:cs typeface="Calibri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D14796A-8CF9-A444-6F33-0903F3ACC9FF}"/>
              </a:ext>
            </a:extLst>
          </p:cNvPr>
          <p:cNvSpPr txBox="1">
            <a:spLocks/>
          </p:cNvSpPr>
          <p:nvPr/>
        </p:nvSpPr>
        <p:spPr>
          <a:xfrm>
            <a:off x="3966642" y="-196942"/>
            <a:ext cx="5782716" cy="215071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1000"/>
              </a:spcBef>
            </a:pPr>
            <a:r>
              <a:rPr lang="en-IN" sz="3600" dirty="0">
                <a:ea typeface="+mj-lt"/>
                <a:cs typeface="+mj-lt"/>
              </a:rPr>
              <a:t>CI-CD on Jenkins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616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B0E37-2420-335F-AD12-D18651D36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CI-CD on Jenkins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61FD44-971F-5D18-2354-A0CFAE3DD2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Jenkins Plugin on Jenkins console</a:t>
            </a:r>
          </a:p>
          <a:p>
            <a:pPr lvl="1"/>
            <a:r>
              <a:rPr lang="en-US" dirty="0"/>
              <a:t>Install “Deploy to container” plugin (This plugin use to install .war file on tomcat server</a:t>
            </a:r>
          </a:p>
          <a:p>
            <a:pPr lvl="1"/>
            <a:endParaRPr lang="en-US" dirty="0"/>
          </a:p>
          <a:p>
            <a:r>
              <a:rPr lang="en-US" dirty="0"/>
              <a:t>Install Tomcat 9 on Linux App server</a:t>
            </a:r>
          </a:p>
          <a:p>
            <a:pPr lvl="1"/>
            <a:r>
              <a:rPr lang="en-US" dirty="0">
                <a:hlinkClick r:id="rId2"/>
              </a:rPr>
              <a:t>How to install </a:t>
            </a:r>
            <a:r>
              <a:rPr lang="en-US" dirty="0" err="1">
                <a:hlinkClick r:id="rId2"/>
              </a:rPr>
              <a:t>apache</a:t>
            </a:r>
            <a:r>
              <a:rPr lang="en-US" dirty="0">
                <a:hlinkClick r:id="rId2"/>
              </a:rPr>
              <a:t> tomcat on Linux RHEL 8 / CentOS 8 - Linux Tutorials - Learn Linux Configuration</a:t>
            </a:r>
            <a:endParaRPr lang="en-US" dirty="0"/>
          </a:p>
          <a:p>
            <a:pPr lvl="1"/>
            <a:r>
              <a:rPr lang="da-DK" dirty="0"/>
              <a:t>Install Java-1.8.0-devel</a:t>
            </a:r>
          </a:p>
          <a:p>
            <a:pPr lvl="1"/>
            <a:r>
              <a:rPr lang="da-DK" dirty="0"/>
              <a:t>wget </a:t>
            </a:r>
            <a:r>
              <a:rPr lang="da-DK" dirty="0">
                <a:hlinkClick r:id="rId3"/>
              </a:rPr>
              <a:t>https://www-us.apache.org/dist/tomcat/tomcat-8/v8.5.37/bin/apache-tomcat-8.5.37.zip</a:t>
            </a:r>
            <a:endParaRPr lang="da-DK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lvl="1"/>
            <a:endParaRPr lang="da-DK" dirty="0"/>
          </a:p>
          <a:p>
            <a:pPr lvl="1"/>
            <a:endParaRPr lang="da-DK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738E99-34BD-55E9-73E0-6EFC7B314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045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78A3A-F69D-4841-901A-850C8F839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1608"/>
            <a:ext cx="10515600" cy="4351338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57027D-BDDE-427D-9F98-DDAE68DFC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FE27D3-50D8-40B8-86F5-7DEB5EE4379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1861608"/>
            <a:ext cx="10202333" cy="428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1740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0325C-3015-01F0-13AD-C529C19E1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Freestyle Project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CC491E-6FAF-1751-0BA3-11F35453BA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Add git repo</a:t>
            </a:r>
          </a:p>
          <a:p>
            <a:r>
              <a:rPr lang="en-US" dirty="0"/>
              <a:t>Add main branch</a:t>
            </a:r>
          </a:p>
          <a:p>
            <a:r>
              <a:rPr lang="en-US" dirty="0"/>
              <a:t>Add tomcat credentials</a:t>
            </a:r>
          </a:p>
          <a:p>
            <a:r>
              <a:rPr lang="en-US"/>
              <a:t>On Tomcat Server-</a:t>
            </a:r>
            <a:endParaRPr lang="en-US" dirty="0"/>
          </a:p>
          <a:p>
            <a:pPr lvl="1"/>
            <a:r>
              <a:rPr lang="en-US" dirty="0"/>
              <a:t>/opt/apache-tomcat-9.0.64/conf</a:t>
            </a:r>
          </a:p>
          <a:p>
            <a:pPr lvl="1"/>
            <a:r>
              <a:rPr lang="en-US" dirty="0"/>
              <a:t>Add below username and roles in tomcat-user.xml</a:t>
            </a:r>
          </a:p>
          <a:p>
            <a:pPr marL="457200" lvl="1" indent="0">
              <a:buNone/>
            </a:pPr>
            <a:r>
              <a:rPr lang="en-US" dirty="0"/>
              <a:t>&lt;role </a:t>
            </a:r>
            <a:r>
              <a:rPr lang="en-US" dirty="0" err="1"/>
              <a:t>rolename</a:t>
            </a:r>
            <a:r>
              <a:rPr lang="en-US" dirty="0"/>
              <a:t>="admin-</a:t>
            </a:r>
            <a:r>
              <a:rPr lang="en-US" dirty="0" err="1"/>
              <a:t>gui</a:t>
            </a:r>
            <a:r>
              <a:rPr lang="en-US" dirty="0"/>
              <a:t>"/&gt;</a:t>
            </a:r>
          </a:p>
          <a:p>
            <a:pPr marL="457200" lvl="1" indent="0">
              <a:buNone/>
            </a:pPr>
            <a:r>
              <a:rPr lang="en-US" dirty="0"/>
              <a:t>&lt;role </a:t>
            </a:r>
            <a:r>
              <a:rPr lang="en-US" dirty="0" err="1"/>
              <a:t>rolename</a:t>
            </a:r>
            <a:r>
              <a:rPr lang="en-US" dirty="0"/>
              <a:t>="manager-</a:t>
            </a:r>
            <a:r>
              <a:rPr lang="en-US" dirty="0" err="1"/>
              <a:t>gui</a:t>
            </a:r>
            <a:r>
              <a:rPr lang="en-US" dirty="0"/>
              <a:t>"/&gt;</a:t>
            </a:r>
          </a:p>
          <a:p>
            <a:pPr marL="457200" lvl="1" indent="0">
              <a:buNone/>
            </a:pPr>
            <a:r>
              <a:rPr lang="en-US" dirty="0"/>
              <a:t>&lt;role </a:t>
            </a:r>
            <a:r>
              <a:rPr lang="en-US" dirty="0" err="1"/>
              <a:t>rolename</a:t>
            </a:r>
            <a:r>
              <a:rPr lang="en-US" dirty="0"/>
              <a:t>="manager-script"/&gt;</a:t>
            </a:r>
          </a:p>
          <a:p>
            <a:pPr marL="457200" lvl="1" indent="0">
              <a:buNone/>
            </a:pPr>
            <a:r>
              <a:rPr lang="en-US" dirty="0"/>
              <a:t>&lt;user username="admin" password="admin" </a:t>
            </a:r>
            <a:r>
              <a:rPr lang="en-US" dirty="0" err="1"/>
              <a:t>fullname</a:t>
            </a:r>
            <a:r>
              <a:rPr lang="en-US" dirty="0"/>
              <a:t>="Administrator" roles="admin-</a:t>
            </a:r>
            <a:r>
              <a:rPr lang="en-US" dirty="0" err="1"/>
              <a:t>gui,manager</a:t>
            </a:r>
            <a:r>
              <a:rPr lang="en-US" dirty="0"/>
              <a:t>-</a:t>
            </a:r>
            <a:r>
              <a:rPr lang="en-US" dirty="0" err="1"/>
              <a:t>gui,manager</a:t>
            </a:r>
            <a:r>
              <a:rPr lang="en-US" dirty="0"/>
              <a:t>-script"/&gt;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B4862-75D8-3CE4-7B88-3ACB36093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3311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D1672-589C-B5ED-8FD3-CAEF6C744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Freestlye</a:t>
            </a:r>
            <a:r>
              <a:rPr lang="en-US" dirty="0"/>
              <a:t> Project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24B66-BC9C-AF09-05E7-6A58C00765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</a:t>
            </a:r>
          </a:p>
          <a:p>
            <a:pPr lvl="1"/>
            <a:r>
              <a:rPr lang="en-US" dirty="0"/>
              <a:t>Invoke Top level maven targets – clean install</a:t>
            </a:r>
          </a:p>
          <a:p>
            <a:pPr lvl="1"/>
            <a:r>
              <a:rPr lang="en-IN" dirty="0"/>
              <a:t>Post Build Actions – Deploy war with container</a:t>
            </a:r>
          </a:p>
          <a:p>
            <a:pPr lvl="1"/>
            <a:r>
              <a:rPr lang="en-IN" dirty="0"/>
              <a:t>War/ear file - **/*.war</a:t>
            </a:r>
          </a:p>
          <a:p>
            <a:pPr lvl="1"/>
            <a:r>
              <a:rPr lang="en-IN" dirty="0"/>
              <a:t>Context – anything your choice – Freestyle-webapp</a:t>
            </a:r>
          </a:p>
          <a:p>
            <a:pPr lvl="1"/>
            <a:r>
              <a:rPr lang="en-IN" dirty="0"/>
              <a:t>Container – Select tomcat 9</a:t>
            </a:r>
          </a:p>
          <a:p>
            <a:pPr lvl="1"/>
            <a:r>
              <a:rPr lang="en-IN" dirty="0"/>
              <a:t>Add credentials</a:t>
            </a:r>
          </a:p>
          <a:p>
            <a:pPr lvl="1"/>
            <a:r>
              <a:rPr lang="en-IN" dirty="0"/>
              <a:t>Add tomcat </a:t>
            </a:r>
            <a:r>
              <a:rPr lang="en-IN" dirty="0" err="1"/>
              <a:t>url</a:t>
            </a:r>
            <a:endParaRPr lang="en-IN" dirty="0"/>
          </a:p>
          <a:p>
            <a:pPr lvl="1"/>
            <a:r>
              <a:rPr lang="en-IN" dirty="0"/>
              <a:t>Add  </a:t>
            </a:r>
            <a:r>
              <a:rPr lang="en-IN" b="0" i="0" dirty="0">
                <a:solidFill>
                  <a:srgbClr val="232629"/>
                </a:solidFill>
                <a:effectLst/>
                <a:latin typeface="ui-monospace"/>
              </a:rPr>
              <a:t>allow="^.*$“ </a:t>
            </a:r>
            <a:r>
              <a:rPr lang="en-IN" dirty="0"/>
              <a:t>in /opt/apache-tomcat-9.0.64/webapps/manager/META-INF/context.xml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6E2B36-8C2C-CFDD-E448-83963A52C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7930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D1672-589C-B5ED-8FD3-CAEF6C744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Freestlye</a:t>
            </a:r>
            <a:r>
              <a:rPr lang="en-US" dirty="0"/>
              <a:t> Project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24B66-BC9C-AF09-05E7-6A58C00765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Tomcat manager app</a:t>
            </a:r>
          </a:p>
          <a:p>
            <a:pPr lvl="1"/>
            <a:r>
              <a:rPr lang="en-US" dirty="0"/>
              <a:t>Go freestyle-webapp</a:t>
            </a:r>
          </a:p>
          <a:p>
            <a:pPr lvl="1"/>
            <a:r>
              <a:rPr lang="en-US" dirty="0"/>
              <a:t>Servlet – Hello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6E2B36-8C2C-CFDD-E448-83963A52C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2250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D1672-589C-B5ED-8FD3-CAEF6C744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Declarative Method by </a:t>
            </a:r>
            <a:r>
              <a:rPr lang="en-US" dirty="0" err="1"/>
              <a:t>Jenkinsfile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24B66-BC9C-AF09-05E7-6A58C00765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Create pipeline</a:t>
            </a:r>
          </a:p>
          <a:p>
            <a:pPr lvl="1"/>
            <a:r>
              <a:rPr lang="en-US" dirty="0"/>
              <a:t>Add Git repo</a:t>
            </a:r>
          </a:p>
          <a:p>
            <a:pPr lvl="1"/>
            <a:r>
              <a:rPr lang="en-US" dirty="0"/>
              <a:t>Change the branch to main</a:t>
            </a:r>
          </a:p>
          <a:p>
            <a:pPr lvl="1"/>
            <a:r>
              <a:rPr lang="en-US" dirty="0"/>
              <a:t>Update the </a:t>
            </a:r>
            <a:r>
              <a:rPr lang="en-US" dirty="0" err="1"/>
              <a:t>jenkinsfile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6E2B36-8C2C-CFDD-E448-83963A52C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7939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D1672-589C-B5ED-8FD3-CAEF6C744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Declarative Method by </a:t>
            </a:r>
            <a:r>
              <a:rPr lang="en-US" dirty="0" err="1"/>
              <a:t>Jenkinsfile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24B66-BC9C-AF09-05E7-6A58C00765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Go to tomcat manager app</a:t>
            </a:r>
          </a:p>
          <a:p>
            <a:pPr lvl="1"/>
            <a:r>
              <a:rPr lang="en-US" dirty="0"/>
              <a:t>Open pipeline-app</a:t>
            </a:r>
          </a:p>
          <a:p>
            <a:pPr lvl="1"/>
            <a:r>
              <a:rPr lang="en-US" dirty="0"/>
              <a:t>Servlet Hello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6E2B36-8C2C-CFDD-E448-83963A52C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717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AC59C-0D99-4275-B2DB-1A6D0B33C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7315" y="1967266"/>
            <a:ext cx="2570285" cy="247691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On the next step, you will need to choose the assessment tool you want to use. This can be the Microsoft tool or a third-party provider. In my case, I choose the Microsoft assessment tool. If you only want to migrate, you can also skip this step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C1D2BB-3897-439D-A5BF-5F1F50CDA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50200" y="6386830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3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69F529-E4CF-4917-B44B-46CF394D23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7DB957E-1F37-4D58-AE61-735724424A4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75266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086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1AED544B-8C0A-4C8D-A5BB-03C64063E4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483361"/>
            <a:ext cx="10515600" cy="4485704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12B143-8441-46A3-98AA-99C8A5BEA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08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CDEF5544-A77D-44BF-A5E5-CA8E06051B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24000"/>
            <a:ext cx="10515600" cy="447512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12B143-8441-46A3-98AA-99C8A5BEA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902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12B143-8441-46A3-98AA-99C8A5BEA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6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1AFA52-10BB-4F20-935F-CF27002B0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B8EFB5-2818-4316-B76E-CF9714713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50323"/>
            <a:ext cx="12192000" cy="555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2371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DF456195-EBEC-4FD5-AC17-BDDE38A0B2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03680"/>
            <a:ext cx="10515600" cy="448063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12B143-8441-46A3-98AA-99C8A5BEA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266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AD41AC9A-AF08-40B8-B159-B62A67D990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94692"/>
            <a:ext cx="10515600" cy="421320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12B143-8441-46A3-98AA-99C8A5BEA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333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C456FD8C-1244-4935-BBCA-0311EEFB17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5281" y="1717040"/>
            <a:ext cx="10401438" cy="445992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12B143-8441-46A3-98AA-99C8A5BEA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3411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7504</TotalTime>
  <Words>688</Words>
  <Application>Microsoft Office PowerPoint</Application>
  <PresentationFormat>Widescreen</PresentationFormat>
  <Paragraphs>120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Calibri Light</vt:lpstr>
      <vt:lpstr>Montserrat</vt:lpstr>
      <vt:lpstr>Montserrat SemiBold</vt:lpstr>
      <vt:lpstr>ui-monospace</vt:lpstr>
      <vt:lpstr>office theme</vt:lpstr>
      <vt:lpstr>CI/CD  with Jenkins </vt:lpstr>
      <vt:lpstr>PowerPoint Presentation</vt:lpstr>
      <vt:lpstr>On the next step, you will need to choose the assessment tool you want to use. This can be the Microsoft tool or a third-party provider. In my case, I choose the Microsoft assessment tool. If you only want to migrate, you can also skip this step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On the next step, you will need to choose the assessment tool you want to use. This can be the Microsoft tool or a third-party provider. In my case, I choose the Microsoft assessment tool. If you only want to migrate, you can also skip this step</vt:lpstr>
      <vt:lpstr>PowerPoint Presentation</vt:lpstr>
      <vt:lpstr>On the next step, you will need to choose the assessment tool you want to use. This can be the Microsoft tool or a third-party provider. In my case, I choose the Microsoft assessment tool. If you only want to migrate, you can also skip this step</vt:lpstr>
      <vt:lpstr>On the next step, you will need to choose the assessment tool you want to use. This can be the Microsoft tool or a third-party provider. In my case, I choose the Microsoft assessment tool. If you only want to migrate, you can also skip this step</vt:lpstr>
      <vt:lpstr>On the next step, you will need to choose the assessment tool you want to use. This can be the Microsoft tool or a third-party provider. In my case, I choose the Microsoft assessment tool. If you only want to migrate, you can also skip this step</vt:lpstr>
      <vt:lpstr>CI-CD on Jenkins</vt:lpstr>
      <vt:lpstr>Freestyle Project</vt:lpstr>
      <vt:lpstr>Freestlye Project</vt:lpstr>
      <vt:lpstr>Freestlye Project</vt:lpstr>
      <vt:lpstr>Declarative Method by Jenkinsfile</vt:lpstr>
      <vt:lpstr>Declarative Method by Jenkinsfile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Abhijeet Jambaldare</dc:creator>
  <cp:lastModifiedBy>Sachin</cp:lastModifiedBy>
  <cp:revision>76</cp:revision>
  <dcterms:created xsi:type="dcterms:W3CDTF">2021-10-01T06:23:56Z</dcterms:created>
  <dcterms:modified xsi:type="dcterms:W3CDTF">2022-07-20T04:36:07Z</dcterms:modified>
</cp:coreProperties>
</file>

<file path=docProps/thumbnail.jpeg>
</file>